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77" r:id="rId4"/>
    <p:sldId id="276" r:id="rId5"/>
    <p:sldId id="264" r:id="rId6"/>
    <p:sldId id="305" r:id="rId7"/>
    <p:sldId id="274" r:id="rId8"/>
    <p:sldId id="279" r:id="rId9"/>
    <p:sldId id="280" r:id="rId10"/>
    <p:sldId id="306" r:id="rId11"/>
    <p:sldId id="288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0388FC-0EBD-4F11-A9B2-D67201AF6630}">
  <a:tblStyle styleId="{BD0388FC-0EBD-4F11-A9B2-D67201AF66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01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89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7" r:id="rId4"/>
    <p:sldLayoutId id="2147483658" r:id="rId5"/>
    <p:sldLayoutId id="2147483659" r:id="rId6"/>
    <p:sldLayoutId id="2147483664" r:id="rId7"/>
    <p:sldLayoutId id="2147483671" r:id="rId8"/>
    <p:sldLayoutId id="2147483672" r:id="rId9"/>
    <p:sldLayoutId id="2147483673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uyhung.utcer.8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ee.v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ahasa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22143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10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3493837" y="2794862"/>
            <a:ext cx="2156325" cy="74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Lê Anh </a:t>
            </a:r>
            <a:r>
              <a:rPr lang="en-US" dirty="0" err="1"/>
              <a:t>Phương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189571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Bookland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183650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đạt được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1026200" y="1092994"/>
            <a:ext cx="6003250" cy="330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endParaRPr lang="en-US" sz="1600" dirty="0"/>
          </a:p>
          <a:p>
            <a:pPr marL="285750" indent="-285750">
              <a:lnSpc>
                <a:spcPct val="150000"/>
              </a:lnSpc>
            </a:pP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tích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bán</a:t>
            </a:r>
            <a:endParaRPr lang="en-US" sz="1600" dirty="0"/>
          </a:p>
          <a:p>
            <a:pPr marL="285750" indent="-285750">
              <a:lnSpc>
                <a:spcPct val="150000"/>
              </a:lnSpc>
            </a:pP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kế</a:t>
            </a:r>
            <a:r>
              <a:rPr lang="en-US" sz="1600" dirty="0"/>
              <a:t> database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ưu</a:t>
            </a:r>
            <a:r>
              <a:rPr lang="en-US" sz="1600" dirty="0"/>
              <a:t> </a:t>
            </a:r>
            <a:r>
              <a:rPr lang="en-US" sz="1600" dirty="0" err="1"/>
              <a:t>hơn</a:t>
            </a:r>
            <a:endParaRPr lang="en-US" sz="1600" dirty="0"/>
          </a:p>
          <a:p>
            <a:pPr marL="285750" indent="-285750">
              <a:lnSpc>
                <a:spcPct val="150000"/>
              </a:lnSpc>
            </a:pP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bộ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HTML, CSS, JS 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Nodejs, MySQL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2927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609095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Cảm</a:t>
            </a:r>
            <a:r>
              <a:rPr lang="en-US" sz="1800" dirty="0"/>
              <a:t> </a:t>
            </a:r>
            <a:r>
              <a:rPr lang="en-US" sz="1800" dirty="0" err="1"/>
              <a:t>ơn</a:t>
            </a:r>
            <a:r>
              <a:rPr lang="en-US" sz="1800" dirty="0"/>
              <a:t> </a:t>
            </a:r>
            <a:r>
              <a:rPr lang="en-US" sz="1800" dirty="0" err="1"/>
              <a:t>cô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lắng</a:t>
            </a:r>
            <a:r>
              <a:rPr lang="en-US" sz="1800" dirty="0"/>
              <a:t> </a:t>
            </a:r>
            <a:r>
              <a:rPr lang="en-US" sz="1800" dirty="0" err="1"/>
              <a:t>nghe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64;p68">
            <a:hlinkClick r:id="rId3"/>
            <a:extLst>
              <a:ext uri="{FF2B5EF4-FFF2-40B4-BE49-F238E27FC236}">
                <a16:creationId xmlns:a16="http://schemas.microsoft.com/office/drawing/2014/main" id="{EC6EFC55-F758-5AB3-F07A-FA04722E9FD6}"/>
              </a:ext>
            </a:extLst>
          </p:cNvPr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2165;p68">
            <a:extLst>
              <a:ext uri="{FF2B5EF4-FFF2-40B4-BE49-F238E27FC236}">
                <a16:creationId xmlns:a16="http://schemas.microsoft.com/office/drawing/2014/main" id="{8A110745-B164-D331-C016-9E37BA6FD7F5}"/>
              </a:ext>
            </a:extLst>
          </p:cNvPr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4" name="Google Shape;2166;p68">
              <a:extLst>
                <a:ext uri="{FF2B5EF4-FFF2-40B4-BE49-F238E27FC236}">
                  <a16:creationId xmlns:a16="http://schemas.microsoft.com/office/drawing/2014/main" id="{139B4AB1-DB2A-4884-55B7-7C531F0D014A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67;p68">
              <a:extLst>
                <a:ext uri="{FF2B5EF4-FFF2-40B4-BE49-F238E27FC236}">
                  <a16:creationId xmlns:a16="http://schemas.microsoft.com/office/drawing/2014/main" id="{EAD04D0B-8FFD-84B6-09C3-51D0D60D6A7F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68;p68">
              <a:extLst>
                <a:ext uri="{FF2B5EF4-FFF2-40B4-BE49-F238E27FC236}">
                  <a16:creationId xmlns:a16="http://schemas.microsoft.com/office/drawing/2014/main" id="{7CD60749-B161-62C2-4303-765F5639FCA8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69;p68">
              <a:extLst>
                <a:ext uri="{FF2B5EF4-FFF2-40B4-BE49-F238E27FC236}">
                  <a16:creationId xmlns:a16="http://schemas.microsoft.com/office/drawing/2014/main" id="{6429CB55-DE69-CB2B-3022-82D03EE5BAEB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170;p68">
            <a:extLst>
              <a:ext uri="{FF2B5EF4-FFF2-40B4-BE49-F238E27FC236}">
                <a16:creationId xmlns:a16="http://schemas.microsoft.com/office/drawing/2014/main" id="{92FF95BA-9BCC-CA99-4B6C-ADB94E7C4F6B}"/>
              </a:ext>
            </a:extLst>
          </p:cNvPr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9" name="Google Shape;2171;p68">
              <a:extLst>
                <a:ext uri="{FF2B5EF4-FFF2-40B4-BE49-F238E27FC236}">
                  <a16:creationId xmlns:a16="http://schemas.microsoft.com/office/drawing/2014/main" id="{002EE620-09E5-7914-83AC-6BC082DF1851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2;p68">
              <a:extLst>
                <a:ext uri="{FF2B5EF4-FFF2-40B4-BE49-F238E27FC236}">
                  <a16:creationId xmlns:a16="http://schemas.microsoft.com/office/drawing/2014/main" id="{78DA8B70-F341-EA1B-9F97-635072313468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73;p68">
              <a:extLst>
                <a:ext uri="{FF2B5EF4-FFF2-40B4-BE49-F238E27FC236}">
                  <a16:creationId xmlns:a16="http://schemas.microsoft.com/office/drawing/2014/main" id="{9B934AF5-F58B-387A-1D8F-36601581F9CA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74;p68">
              <a:extLst>
                <a:ext uri="{FF2B5EF4-FFF2-40B4-BE49-F238E27FC236}">
                  <a16:creationId xmlns:a16="http://schemas.microsoft.com/office/drawing/2014/main" id="{B9A2BF02-8279-C629-DD7E-EA87B217FD5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0985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Tiêu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39755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F11B38F-CF53-CD6F-B213-9A17BB9D0FE0}"/>
              </a:ext>
            </a:extLst>
          </p:cNvPr>
          <p:cNvSpPr txBox="1"/>
          <p:nvPr/>
        </p:nvSpPr>
        <p:spPr>
          <a:xfrm>
            <a:off x="171450" y="1155817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Hỗ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mặt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lựa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sắm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toán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31" name="Google Shape;172;p39">
            <a:extLst>
              <a:ext uri="{FF2B5EF4-FFF2-40B4-BE49-F238E27FC236}">
                <a16:creationId xmlns:a16="http://schemas.microsoft.com/office/drawing/2014/main" id="{3E35178D-6D0A-BE42-FCBD-F6C93936933E}"/>
              </a:ext>
            </a:extLst>
          </p:cNvPr>
          <p:cNvCxnSpPr/>
          <p:nvPr/>
        </p:nvCxnSpPr>
        <p:spPr>
          <a:xfrm>
            <a:off x="397550" y="23166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FC210C3-4C59-E2C4-8308-4C0BC9735094}"/>
              </a:ext>
            </a:extLst>
          </p:cNvPr>
          <p:cNvSpPr txBox="1"/>
          <p:nvPr/>
        </p:nvSpPr>
        <p:spPr>
          <a:xfrm>
            <a:off x="309850" y="257175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Phạm vi</a:t>
            </a:r>
            <a:endParaRPr lang="en-US" sz="2400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942D2A-C75D-DFCC-DF8E-8C361C9114E2}"/>
              </a:ext>
            </a:extLst>
          </p:cNvPr>
          <p:cNvSpPr txBox="1"/>
          <p:nvPr/>
        </p:nvSpPr>
        <p:spPr>
          <a:xfrm>
            <a:off x="171706" y="3313382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lớn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500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1 </a:t>
            </a:r>
            <a:r>
              <a:rPr lang="en-US" dirty="0" err="1">
                <a:solidFill>
                  <a:schemeClr val="bg1"/>
                </a:solidFill>
              </a:rPr>
              <a:t>ngày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sắm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sách</a:t>
            </a:r>
            <a:r>
              <a:rPr lang="en-US" dirty="0">
                <a:solidFill>
                  <a:schemeClr val="bg1"/>
                </a:solidFill>
              </a:rPr>
              <a:t> online</a:t>
            </a:r>
          </a:p>
        </p:txBody>
      </p:sp>
      <p:cxnSp>
        <p:nvCxnSpPr>
          <p:cNvPr id="36" name="Google Shape;172;p39">
            <a:extLst>
              <a:ext uri="{FF2B5EF4-FFF2-40B4-BE49-F238E27FC236}">
                <a16:creationId xmlns:a16="http://schemas.microsoft.com/office/drawing/2014/main" id="{301EDF20-375B-3921-3102-176536D11F98}"/>
              </a:ext>
            </a:extLst>
          </p:cNvPr>
          <p:cNvCxnSpPr/>
          <p:nvPr/>
        </p:nvCxnSpPr>
        <p:spPr>
          <a:xfrm>
            <a:off x="5459800" y="231664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56CB60-377B-2B84-11B1-A35CFD0D55A4}"/>
              </a:ext>
            </a:extLst>
          </p:cNvPr>
          <p:cNvSpPr txBox="1"/>
          <p:nvPr/>
        </p:nvSpPr>
        <p:spPr>
          <a:xfrm>
            <a:off x="5372100" y="2571750"/>
            <a:ext cx="3462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Khảo sát</a:t>
            </a:r>
            <a:endParaRPr lang="en-US" sz="2400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B852F-77B0-A7A5-0AD4-40BC68E9A850}"/>
              </a:ext>
            </a:extLst>
          </p:cNvPr>
          <p:cNvSpPr txBox="1"/>
          <p:nvPr/>
        </p:nvSpPr>
        <p:spPr>
          <a:xfrm>
            <a:off x="5233956" y="3313382"/>
            <a:ext cx="360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Shopee </a:t>
            </a:r>
            <a:r>
              <a:rPr lang="en-US" dirty="0" err="1">
                <a:hlinkClick r:id="rId3"/>
              </a:rPr>
              <a:t>Việt</a:t>
            </a:r>
            <a:r>
              <a:rPr lang="en-US" dirty="0">
                <a:hlinkClick r:id="rId3"/>
              </a:rPr>
              <a:t> Nam | Mua </a:t>
            </a:r>
            <a:r>
              <a:rPr lang="en-US" dirty="0" err="1">
                <a:hlinkClick r:id="rId3"/>
              </a:rPr>
              <a:t>và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Bán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Trên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Ứng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Dụng</a:t>
            </a:r>
            <a:r>
              <a:rPr lang="en-US" dirty="0">
                <a:hlinkClick r:id="rId3"/>
              </a:rPr>
              <a:t> Di </a:t>
            </a:r>
            <a:r>
              <a:rPr lang="en-US" dirty="0" err="1">
                <a:hlinkClick r:id="rId3"/>
              </a:rPr>
              <a:t>Động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Hoặc</a:t>
            </a:r>
            <a:r>
              <a:rPr lang="en-US" dirty="0">
                <a:hlinkClick r:id="rId3"/>
              </a:rPr>
              <a:t> Website</a:t>
            </a:r>
            <a:endParaRPr lang="en-US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hlinkClick r:id="rId4"/>
              </a:rPr>
              <a:t>Nhà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sách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trực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tuyến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Fahasa.com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FAHASA.COM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0A82BF2-A2BA-D553-9BD3-76319F82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746" y="159157"/>
            <a:ext cx="5048566" cy="723900"/>
          </a:xfrm>
        </p:spPr>
        <p:txBody>
          <a:bodyPr/>
          <a:lstStyle/>
          <a:p>
            <a:r>
              <a:rPr lang="en-US" sz="2400" dirty="0" err="1">
                <a:solidFill>
                  <a:srgbClr val="FFAB40"/>
                </a:solidFill>
              </a:rPr>
              <a:t>Các</a:t>
            </a:r>
            <a:r>
              <a:rPr lang="en-US" sz="2400" dirty="0">
                <a:solidFill>
                  <a:srgbClr val="FFAB40"/>
                </a:solidFill>
              </a:rPr>
              <a:t> </a:t>
            </a:r>
            <a:r>
              <a:rPr lang="en-US" sz="2400" dirty="0" err="1">
                <a:solidFill>
                  <a:srgbClr val="FFAB40"/>
                </a:solidFill>
              </a:rPr>
              <a:t>nhiệm</a:t>
            </a:r>
            <a:r>
              <a:rPr lang="en-US" sz="2400" dirty="0">
                <a:solidFill>
                  <a:srgbClr val="FFAB40"/>
                </a:solidFill>
              </a:rPr>
              <a:t> </a:t>
            </a:r>
            <a:r>
              <a:rPr lang="en-US" sz="2400" dirty="0" err="1">
                <a:solidFill>
                  <a:srgbClr val="FFAB40"/>
                </a:solidFill>
              </a:rPr>
              <a:t>vụ</a:t>
            </a:r>
            <a:endParaRPr lang="en-US" sz="2400" dirty="0">
              <a:solidFill>
                <a:srgbClr val="FFAB4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66F4E31-DFBD-4F7E-4786-B24CAC99F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7674" y="1128713"/>
            <a:ext cx="4229064" cy="2400299"/>
          </a:xfrm>
        </p:spPr>
        <p:txBody>
          <a:bodyPr anchor="ctr"/>
          <a:lstStyle/>
          <a:p>
            <a:pPr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Quản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trang</a:t>
            </a:r>
            <a:r>
              <a:rPr lang="en-US" sz="2000" dirty="0">
                <a:solidFill>
                  <a:schemeClr val="bg1"/>
                </a:solidFill>
              </a:rPr>
              <a:t> web</a:t>
            </a:r>
          </a:p>
          <a:p>
            <a:pPr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Quản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phẩm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Quản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Quản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lý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đơn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hàng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Thân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thiện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với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người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dùng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công nghệ sử dụng</a:t>
            </a:r>
            <a:endParaRPr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247121" y="3259019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 5</a:t>
            </a:r>
            <a:endParaRPr dirty="0"/>
          </a:p>
        </p:txBody>
      </p:sp>
      <p:sp>
        <p:nvSpPr>
          <p:cNvPr id="2006" name="Google Shape;2006;p58"/>
          <p:cNvSpPr txBox="1">
            <a:spLocks noGrp="1"/>
          </p:cNvSpPr>
          <p:nvPr>
            <p:ph type="title" idx="3"/>
          </p:nvPr>
        </p:nvSpPr>
        <p:spPr>
          <a:xfrm>
            <a:off x="2081863" y="328011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 3</a:t>
            </a:r>
            <a:endParaRPr dirty="0"/>
          </a:p>
        </p:txBody>
      </p:sp>
      <p:sp>
        <p:nvSpPr>
          <p:cNvPr id="2008" name="Google Shape;2008;p58"/>
          <p:cNvSpPr txBox="1">
            <a:spLocks noGrp="1"/>
          </p:cNvSpPr>
          <p:nvPr>
            <p:ph type="title" idx="5"/>
          </p:nvPr>
        </p:nvSpPr>
        <p:spPr>
          <a:xfrm>
            <a:off x="4062716" y="328011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5933566" y="328011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Nodejs</a:t>
            </a:r>
          </a:p>
        </p:txBody>
      </p:sp>
      <p:sp>
        <p:nvSpPr>
          <p:cNvPr id="2012" name="Google Shape;2012;p58"/>
          <p:cNvSpPr/>
          <p:nvPr/>
        </p:nvSpPr>
        <p:spPr>
          <a:xfrm>
            <a:off x="426438" y="1878805"/>
            <a:ext cx="1284550" cy="12575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2318313" y="1878805"/>
            <a:ext cx="1284550" cy="12575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102088" y="1878805"/>
            <a:ext cx="1284550" cy="12575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4210201" y="1878805"/>
            <a:ext cx="1284550" cy="12575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2" name="Picture 4" descr="Top HTML &amp; HTML5 APIs for Developers (in 2018) | RapidAPI">
            <a:extLst>
              <a:ext uri="{FF2B5EF4-FFF2-40B4-BE49-F238E27FC236}">
                <a16:creationId xmlns:a16="http://schemas.microsoft.com/office/drawing/2014/main" id="{4987C5B2-D6D0-3121-B5AE-E4C76561E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7" y="1978820"/>
            <a:ext cx="1057473" cy="10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 Css Css3 Biểu - Ảnh miễn phí trên Pixabay">
            <a:extLst>
              <a:ext uri="{FF2B5EF4-FFF2-40B4-BE49-F238E27FC236}">
                <a16:creationId xmlns:a16="http://schemas.microsoft.com/office/drawing/2014/main" id="{C56A0AFF-049F-AFC5-70E6-8C6CE88A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72" y="1966079"/>
            <a:ext cx="1057472" cy="105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ySQL là gì? Tổng quan về hệ quản trị dữ liệu MySQL">
            <a:extLst>
              <a:ext uri="{FF2B5EF4-FFF2-40B4-BE49-F238E27FC236}">
                <a16:creationId xmlns:a16="http://schemas.microsoft.com/office/drawing/2014/main" id="{6D0BB29B-0E26-0981-503B-A92BB507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770" y="2168646"/>
            <a:ext cx="902364" cy="59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014;p58">
            <a:extLst>
              <a:ext uri="{FF2B5EF4-FFF2-40B4-BE49-F238E27FC236}">
                <a16:creationId xmlns:a16="http://schemas.microsoft.com/office/drawing/2014/main" id="{6D87CBDA-34A7-CB32-D43D-0AE73C887A7D}"/>
              </a:ext>
            </a:extLst>
          </p:cNvPr>
          <p:cNvSpPr/>
          <p:nvPr/>
        </p:nvSpPr>
        <p:spPr>
          <a:xfrm>
            <a:off x="7768963" y="1878805"/>
            <a:ext cx="1284550" cy="1257507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2" name="Picture 14" descr="Lập trình JavaScript từ cơ bản đến nâng cao">
            <a:extLst>
              <a:ext uri="{FF2B5EF4-FFF2-40B4-BE49-F238E27FC236}">
                <a16:creationId xmlns:a16="http://schemas.microsoft.com/office/drawing/2014/main" id="{4846BE63-954D-475C-C594-B2C62F27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80" y="2013564"/>
            <a:ext cx="919515" cy="91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D5BB54-22ED-618D-EB9A-CFDCB9AAB064}"/>
              </a:ext>
            </a:extLst>
          </p:cNvPr>
          <p:cNvSpPr txBox="1"/>
          <p:nvPr/>
        </p:nvSpPr>
        <p:spPr>
          <a:xfrm>
            <a:off x="7638654" y="3369647"/>
            <a:ext cx="154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Montserrat ExtraBold" panose="00000900000000000000" pitchFamily="2" charset="0"/>
              </a:rPr>
              <a:t>JS</a:t>
            </a:r>
          </a:p>
        </p:txBody>
      </p:sp>
      <p:pic>
        <p:nvPicPr>
          <p:cNvPr id="1026" name="Picture 2" descr="NodeJs Development Services Reviews 2022: Details, Pricing, &amp; Features | G2">
            <a:extLst>
              <a:ext uri="{FF2B5EF4-FFF2-40B4-BE49-F238E27FC236}">
                <a16:creationId xmlns:a16="http://schemas.microsoft.com/office/drawing/2014/main" id="{A11AC889-D2A9-4A6E-8B6C-28D0FA8E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495" y="2155798"/>
            <a:ext cx="777281" cy="77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3537B96-E36D-48AE-8A52-5BE8FECB05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71" y="1098697"/>
            <a:ext cx="5844496" cy="3817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1026200" y="52996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D213EA-A289-4FE9-AEE6-537DA9D570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85" y="1034902"/>
            <a:ext cx="5592430" cy="3936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86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960375" y="77956"/>
            <a:ext cx="722325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40"/>
                </a:solidFill>
              </a:rPr>
              <a:t>Cơ sở dữ liệu</a:t>
            </a:r>
            <a:endParaRPr sz="2400" dirty="0">
              <a:solidFill>
                <a:srgbClr val="FFAB4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C3FC4-CEBE-4861-B1C1-25C2F49E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4" y="421762"/>
            <a:ext cx="8102009" cy="4721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3858-C951-4AE2-BF96-30D5CFD4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358"/>
            <a:ext cx="9144000" cy="4809142"/>
          </a:xfrm>
          <a:prstGeom prst="rect">
            <a:avLst/>
          </a:prstGeom>
        </p:spPr>
      </p:pic>
      <p:sp>
        <p:nvSpPr>
          <p:cNvPr id="5" name="Google Shape;1986;p56">
            <a:extLst>
              <a:ext uri="{FF2B5EF4-FFF2-40B4-BE49-F238E27FC236}">
                <a16:creationId xmlns:a16="http://schemas.microsoft.com/office/drawing/2014/main" id="{0076240B-4C5C-4624-BD0E-86E7D7C38C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375" y="0"/>
            <a:ext cx="722325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40"/>
                </a:solidFill>
              </a:rPr>
              <a:t>Trang chủ</a:t>
            </a:r>
            <a:endParaRPr sz="2400"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93382E-37AB-43B8-8F36-CCA89847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050"/>
            <a:ext cx="9144000" cy="4606450"/>
          </a:xfrm>
          <a:prstGeom prst="rect">
            <a:avLst/>
          </a:prstGeom>
        </p:spPr>
      </p:pic>
      <p:sp>
        <p:nvSpPr>
          <p:cNvPr id="5" name="Google Shape;1986;p56">
            <a:extLst>
              <a:ext uri="{FF2B5EF4-FFF2-40B4-BE49-F238E27FC236}">
                <a16:creationId xmlns:a16="http://schemas.microsoft.com/office/drawing/2014/main" id="{2D523F89-3C0E-4A9D-AABA-DFD4FF18F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375" y="0"/>
            <a:ext cx="722325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40"/>
                </a:solidFill>
              </a:rPr>
              <a:t>Trang </a:t>
            </a:r>
            <a:r>
              <a:rPr lang="en" dirty="0">
                <a:solidFill>
                  <a:srgbClr val="FFAB40"/>
                </a:solidFill>
              </a:rPr>
              <a:t>Admin</a:t>
            </a:r>
            <a:endParaRPr sz="2400" dirty="0">
              <a:solidFill>
                <a:srgbClr val="FFAB4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</TotalTime>
  <Words>200</Words>
  <Application>Microsoft Office PowerPoint</Application>
  <PresentationFormat>On-screen Show (16:9)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Montserrat ExtraLight</vt:lpstr>
      <vt:lpstr>Arial</vt:lpstr>
      <vt:lpstr>Montserrat ExtraBold</vt:lpstr>
      <vt:lpstr>Futuristic Background by Slidesgo</vt:lpstr>
      <vt:lpstr>Nhóm 10</vt:lpstr>
      <vt:lpstr>Mục Tiêu</vt:lpstr>
      <vt:lpstr>Các nhiệm vụ</vt:lpstr>
      <vt:lpstr>Nodejs</vt:lpstr>
      <vt:lpstr>Biểu đồ phân rã chức năng</vt:lpstr>
      <vt:lpstr>Sơ đồ usecase</vt:lpstr>
      <vt:lpstr>Cơ sở dữ liệu</vt:lpstr>
      <vt:lpstr>Trang chủ</vt:lpstr>
      <vt:lpstr>Trang Admin</vt:lpstr>
      <vt:lpstr>Kết quả đạt được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14</dc:title>
  <dc:creator>Nope Ex</dc:creator>
  <cp:lastModifiedBy>Anh Phuong</cp:lastModifiedBy>
  <cp:revision>3</cp:revision>
  <dcterms:modified xsi:type="dcterms:W3CDTF">2022-11-17T16:09:22Z</dcterms:modified>
</cp:coreProperties>
</file>